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C8A3B-B624-EA39-4E77-FAB28ABB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E582D-1A78-4538-1F65-A1582C26A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73057-1059-8ED0-F41D-DC9EECB8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E793D-3435-6E75-09A0-79E4D4C1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E1932F-F1A1-016F-02BD-4CFB7E5A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8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FDF06-527D-D1A0-64B6-24272BBB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C73B1A-A393-4FD8-F079-D2A13DB9D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8D50E-ADCD-31CD-A88E-21DF0D7F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B616E-9811-5CC4-E939-4A1B4427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3F09E3-FB8E-657B-298C-6393416C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79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B4B977-AD1C-68F1-2F09-2BC6579C1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2EA46-AC41-CC02-490A-E7DD53BA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8D5AC-0B6F-BB4A-4EC6-2BE29E5B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FBD16-C701-C457-8D82-86EFD600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268B-8A36-7769-DDE6-8C48C920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3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A84D-AB8F-B4F1-D4C0-3F44E72C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BDC308-2A2A-08E4-B270-3690E27D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684BF-D01A-46E0-936E-F13CFB4F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548D47-8781-1F24-1D76-A59B63C4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27710-CAC4-7B59-11EE-87ADCC53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29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7DB3C-CDB6-390F-2607-3BA10976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60E325-5CD9-66A5-CCE6-CCAD2783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1ABBA-0E84-EB65-3E33-84CAEF3C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2004F-A892-0FAF-B209-F61B8F00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226C9-A3C5-33BE-F1B6-3C9DBAE6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94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D5548-9361-8983-4956-B2FDB8FA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A25BB-1376-40AC-6477-134C920C5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B7D578-A03A-FF3C-AEEE-C3836E7C9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5EA37E-F6E6-72FD-16CC-21800EFE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E30417-5E92-7AAB-320D-19A97A73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E6FD5-73D6-1461-77AA-A7E474EE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58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9EB19-C97E-FB19-74E7-070D8939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A698EA-A8BD-04BD-81B3-E34F106F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026652-36D0-5771-671F-0C4DD2076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700BF4-E79B-3C9C-B346-37BBF53B3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B31B53-669D-AA73-2E6B-349734BED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2DA74D-E890-80F3-9FC0-08B24166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26E957-A63A-52F0-47A9-00CCEDEA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373ADB-B493-D899-7621-C040DA9F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89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677DF-5CD5-1BAD-767D-7019A5FC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17928D-2A4D-8DA3-283C-7F0A2F90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86D2F8-F31E-CC29-99AF-08918B87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10EF5F-95E3-DBBE-5DED-3D52C42C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5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975054-B235-2CE3-18CB-E40D7C08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341FD4-B250-F62C-9B14-D4778BC0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D6229D-35EB-FB8E-0DB2-941201DF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9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1D2A3-4EB9-DAD8-CF44-FAF16DF0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3E45A-5EFE-2A65-A76C-85E1A735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07EE3-7EA2-6CF6-9479-C0A7DF32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67B1DF-AB71-1ECD-F864-ECB5C537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778CE-58C0-7DB6-EDB7-BB7CC226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888A3C-73EC-5A8B-9F84-B9115807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92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C9DE6-7778-7029-5C42-62AAAB5B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F156CE-8284-981C-0600-2E1BDF01C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CFD39B-768B-1CFA-1B6E-A8B24A7FE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C5AF-606F-E837-7835-389CCE87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3CEBDC-8B05-BCBC-0954-A4F630F1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471581-96EF-680C-2286-256ED998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8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327296-6FA8-EEA7-48C2-F0EA3626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B9A09-096C-3631-5BE0-F552FA40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F178F-7685-D1AD-3AAB-9489DD5AA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CDC6-8610-40B4-8EF6-FA06FD85C627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ADD8A-3160-35AF-7959-ACC673B42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7BD5D-1A8D-DAE7-38A3-842153A50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D4C8-7D73-4C1D-B5A6-7A403BDEB2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3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Planta de cafe: origen, tipos y características - TodoCafé">
            <a:extLst>
              <a:ext uri="{FF2B5EF4-FFF2-40B4-BE49-F238E27FC236}">
                <a16:creationId xmlns:a16="http://schemas.microsoft.com/office/drawing/2014/main" id="{8E66A43F-7CBE-2CFE-8D04-895650698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"/>
          <a:stretch/>
        </p:blipFill>
        <p:spPr bwMode="auto">
          <a:xfrm>
            <a:off x="3577219" y="-355600"/>
            <a:ext cx="4979304" cy="380981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5" name="Imagen 4" descr="Un bosque con arboles&#10;&#10;Descripción generada automáticamente con confianza media">
            <a:extLst>
              <a:ext uri="{FF2B5EF4-FFF2-40B4-BE49-F238E27FC236}">
                <a16:creationId xmlns:a16="http://schemas.microsoft.com/office/drawing/2014/main" id="{C37F82F6-87E8-1B69-AEC5-250EDBF73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" b="4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Imagen 8" descr="Un bosque con arboles&#10;&#10;Descripción generada automáticamente con confianza media">
            <a:extLst>
              <a:ext uri="{FF2B5EF4-FFF2-40B4-BE49-F238E27FC236}">
                <a16:creationId xmlns:a16="http://schemas.microsoft.com/office/drawing/2014/main" id="{8A5C59EE-298E-6BA6-C449-FCD77D01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>
          <a:xfrm>
            <a:off x="3630260" y="3456432"/>
            <a:ext cx="51426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D7538A-0C48-D6A9-AF87-510350528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254001"/>
            <a:ext cx="3429000" cy="636693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 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las condiciones sociales económicas y medio ambientales de la implementación de proyectos de desarrollo agropecuario y forestal en comunidades con bajo poder adquisitivo y cuencas hidrográficas deterioradas </a:t>
            </a:r>
          </a:p>
          <a:p>
            <a:pPr algn="l"/>
            <a:endParaRPr lang="es-ES" sz="2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Naranjas y manzanas&#10;&#10;Descripción generada automáticamente">
            <a:extLst>
              <a:ext uri="{FF2B5EF4-FFF2-40B4-BE49-F238E27FC236}">
                <a16:creationId xmlns:a16="http://schemas.microsoft.com/office/drawing/2014/main" id="{A6C95935-383B-1466-2BD1-12E9B0A4C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4" r="-2" b="20258"/>
          <a:stretch/>
        </p:blipFill>
        <p:spPr bwMode="auto">
          <a:xfrm>
            <a:off x="7686261" y="-302951"/>
            <a:ext cx="4494397" cy="3757169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</p:spPr>
      </p:pic>
      <p:sp>
        <p:nvSpPr>
          <p:cNvPr id="33" name="Rectangle 29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9F8301A3-58D2-A44F-9F69-2320D72F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4173199" y="3200399"/>
            <a:ext cx="67733" cy="67733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0376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D80A8E8FB07748B07C0B339DE535FA" ma:contentTypeVersion="7" ma:contentTypeDescription="Crear nuevo documento." ma:contentTypeScope="" ma:versionID="c9bd56da0294360b438bd4e6f8cfe3fe">
  <xsd:schema xmlns:xsd="http://www.w3.org/2001/XMLSchema" xmlns:xs="http://www.w3.org/2001/XMLSchema" xmlns:p="http://schemas.microsoft.com/office/2006/metadata/properties" xmlns:ns3="c99f06ff-e374-41b0-9a08-153bee6ff750" xmlns:ns4="ecdc5408-e2c1-4132-8555-95978dc7cc96" targetNamespace="http://schemas.microsoft.com/office/2006/metadata/properties" ma:root="true" ma:fieldsID="5ba1d4cc9f222bdf909b4de60ff08605" ns3:_="" ns4:_="">
    <xsd:import namespace="c99f06ff-e374-41b0-9a08-153bee6ff750"/>
    <xsd:import namespace="ecdc5408-e2c1-4132-8555-95978dc7cc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f06ff-e374-41b0-9a08-153bee6ff7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c5408-e2c1-4132-8555-95978dc7c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dc5408-e2c1-4132-8555-95978dc7cc96" xsi:nil="true"/>
  </documentManagement>
</p:properties>
</file>

<file path=customXml/itemProps1.xml><?xml version="1.0" encoding="utf-8"?>
<ds:datastoreItem xmlns:ds="http://schemas.openxmlformats.org/officeDocument/2006/customXml" ds:itemID="{D9FEA672-9B2D-4897-A739-51CE11CC4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f06ff-e374-41b0-9a08-153bee6ff750"/>
    <ds:schemaRef ds:uri="ecdc5408-e2c1-4132-8555-95978dc7c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9D6B3-0296-469A-A8D8-36872720E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E40C5-F298-47DC-A750-526DCB6C04D5}">
  <ds:schemaRefs>
    <ds:schemaRef ds:uri="ecdc5408-e2c1-4132-8555-95978dc7cc96"/>
    <ds:schemaRef ds:uri="http://purl.org/dc/terms/"/>
    <ds:schemaRef ds:uri="c99f06ff-e374-41b0-9a08-153bee6ff750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Misión   Mejorar las condiciones sociales económicas y medio ambientales de la implementación de proyectos de desarrollo agropecuario y forestal en comunidades con bajo poder adquisitivo y cuencas hidrográficas deterioradas</dc:title>
  <dc:creator>Karina Perez</dc:creator>
  <cp:lastModifiedBy>Karina Perez</cp:lastModifiedBy>
  <cp:revision>3</cp:revision>
  <cp:lastPrinted>2023-08-11T15:23:45Z</cp:lastPrinted>
  <dcterms:created xsi:type="dcterms:W3CDTF">2023-08-11T14:57:58Z</dcterms:created>
  <dcterms:modified xsi:type="dcterms:W3CDTF">2023-08-11T15:41:36Z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0x01010072D80A8E8FB07748B07C0B339DE535FA</vt:lpwstr>
  </property>
</Properties>
</file>