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2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C8A3B-B624-EA39-4E77-FAB28ABBC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EE582D-1A78-4538-1F65-A1582C26A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D73057-1059-8ED0-F41D-DC9EECB8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CDC6-8610-40B4-8EF6-FA06FD85C627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9E793D-3435-6E75-09A0-79E4D4C1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E1932F-F1A1-016F-02BD-4CFB7E5A5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D4C8-7D73-4C1D-B5A6-7A403BDEB2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80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FDF06-527D-D1A0-64B6-24272BBB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C73B1A-A393-4FD8-F079-D2A13DB9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98D50E-ADCD-31CD-A88E-21DF0D7FF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CDC6-8610-40B4-8EF6-FA06FD85C627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3B616E-9811-5CC4-E939-4A1B4427E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3F09E3-FB8E-657B-298C-6393416C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D4C8-7D73-4C1D-B5A6-7A403BDEB2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79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B4B977-AD1C-68F1-2F09-2BC6579C1F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02EA46-AC41-CC02-490A-E7DD53BAB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58D5AC-0B6F-BB4A-4EC6-2BE29E5B0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CDC6-8610-40B4-8EF6-FA06FD85C627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8FBD16-C701-C457-8D82-86EFD600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03268B-8A36-7769-DDE6-8C48C920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D4C8-7D73-4C1D-B5A6-7A403BDEB2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83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BA84D-AB8F-B4F1-D4C0-3F44E72C7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BDC308-2A2A-08E4-B270-3690E27D0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3684BF-D01A-46E0-936E-F13CFB4F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CDC6-8610-40B4-8EF6-FA06FD85C627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548D47-8781-1F24-1D76-A59B63C43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327710-CAC4-7B59-11EE-87ADCC53B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D4C8-7D73-4C1D-B5A6-7A403BDEB2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29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C7DB3C-CDB6-390F-2607-3BA109765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60E325-5CD9-66A5-CCE6-CCAD27830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E1ABBA-0E84-EB65-3E33-84CAEF3C3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CDC6-8610-40B4-8EF6-FA06FD85C627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B2004F-A892-0FAF-B209-F61B8F00E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6226C9-A3C5-33BE-F1B6-3C9DBAE6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D4C8-7D73-4C1D-B5A6-7A403BDEB2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894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BD5548-9361-8983-4956-B2FDB8FA4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5A25BB-1376-40AC-6477-134C920C5B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B7D578-A03A-FF3C-AEEE-C3836E7C9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5EA37E-F6E6-72FD-16CC-21800EFEA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CDC6-8610-40B4-8EF6-FA06FD85C627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E30417-5E92-7AAB-320D-19A97A73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CE6FD5-73D6-1461-77AA-A7E474EE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D4C8-7D73-4C1D-B5A6-7A403BDEB2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3583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9EB19-C97E-FB19-74E7-070D89397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A698EA-A8BD-04BD-81B3-E34F106F1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026652-36D0-5771-671F-0C4DD2076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700BF4-E79B-3C9C-B346-37BBF53B30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AB31B53-669D-AA73-2E6B-349734BEDB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92DA74D-E890-80F3-9FC0-08B241668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CDC6-8610-40B4-8EF6-FA06FD85C627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726E957-A63A-52F0-47A9-00CCEDEA8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B373ADB-B493-D899-7621-C040DA9F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D4C8-7D73-4C1D-B5A6-7A403BDEB2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789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677DF-5CD5-1BAD-767D-7019A5FC6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17928D-2A4D-8DA3-283C-7F0A2F902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CDC6-8610-40B4-8EF6-FA06FD85C627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86D2F8-F31E-CC29-99AF-08918B87A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210EF5F-95E3-DBBE-5DED-3D52C42C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D4C8-7D73-4C1D-B5A6-7A403BDEB2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50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975054-B235-2CE3-18CB-E40D7C08D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CDC6-8610-40B4-8EF6-FA06FD85C627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F341FD4-B250-F62C-9B14-D4778BC0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D6229D-35EB-FB8E-0DB2-941201DF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D4C8-7D73-4C1D-B5A6-7A403BDEB2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393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61D2A3-4EB9-DAD8-CF44-FAF16DF01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A3E45A-5EFE-2A65-A76C-85E1A7352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D07EE3-7EA2-6CF6-9479-C0A7DF32A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67B1DF-AB71-1ECD-F864-ECB5C537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CDC6-8610-40B4-8EF6-FA06FD85C627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0778CE-58C0-7DB6-EDB7-BB7CC2269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888A3C-73EC-5A8B-9F84-B91158075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D4C8-7D73-4C1D-B5A6-7A403BDEB2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892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C9DE6-7778-7029-5C42-62AAAB5B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F156CE-8284-981C-0600-2E1BDF01C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CFD39B-768B-1CFA-1B6E-A8B24A7FE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A5C5AF-606F-E837-7835-389CCE872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CDC6-8610-40B4-8EF6-FA06FD85C627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3CEBDC-8B05-BCBC-0954-A4F630F1E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471581-96EF-680C-2286-256ED9989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DD4C8-7D73-4C1D-B5A6-7A403BDEB2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285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6327296-6FA8-EEA7-48C2-F0EA3626C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1B9A09-096C-3631-5BE0-F552FA40B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DF178F-7685-D1AD-3AAB-9489DD5AA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ACDC6-8610-40B4-8EF6-FA06FD85C627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FADD8A-3160-35AF-7959-ACC673B421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B7BD5D-1A8D-DAE7-38A3-842153A50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DD4C8-7D73-4C1D-B5A6-7A403BDEB2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434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48D9584-D2FD-48CE-9E17-4E250B743B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Un bosque con arboles&#10;&#10;Descripción generada automáticamente con confianza media">
            <a:extLst>
              <a:ext uri="{FF2B5EF4-FFF2-40B4-BE49-F238E27FC236}">
                <a16:creationId xmlns:a16="http://schemas.microsoft.com/office/drawing/2014/main" id="{C37F82F6-87E8-1B69-AEC5-250EDBF735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63" b="4"/>
          <a:stretch/>
        </p:blipFill>
        <p:spPr>
          <a:xfrm>
            <a:off x="6386599" y="0"/>
            <a:ext cx="5805402" cy="6858001"/>
          </a:xfrm>
          <a:custGeom>
            <a:avLst/>
            <a:gdLst/>
            <a:ahLst/>
            <a:cxnLst/>
            <a:rect l="l" t="t" r="r" b="b"/>
            <a:pathLst>
              <a:path w="4369477" h="3401568">
                <a:moveTo>
                  <a:pt x="781270" y="0"/>
                </a:moveTo>
                <a:lnTo>
                  <a:pt x="4369477" y="0"/>
                </a:lnTo>
                <a:lnTo>
                  <a:pt x="4369477" y="3401568"/>
                </a:lnTo>
                <a:lnTo>
                  <a:pt x="0" y="3401568"/>
                </a:lnTo>
                <a:lnTo>
                  <a:pt x="1963" y="3397912"/>
                </a:lnTo>
                <a:cubicBezTo>
                  <a:pt x="454182" y="2512619"/>
                  <a:pt x="736170" y="1430108"/>
                  <a:pt x="776876" y="254399"/>
                </a:cubicBezTo>
                <a:close/>
              </a:path>
            </a:pathLst>
          </a:custGeom>
        </p:spPr>
      </p:pic>
      <p:pic>
        <p:nvPicPr>
          <p:cNvPr id="9" name="Imagen 8" descr="Un bosque con arboles&#10;&#10;Descripción generada automáticamente con confianza media">
            <a:extLst>
              <a:ext uri="{FF2B5EF4-FFF2-40B4-BE49-F238E27FC236}">
                <a16:creationId xmlns:a16="http://schemas.microsoft.com/office/drawing/2014/main" id="{8A5C59EE-298E-6BA6-C449-FCD77D011C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9" r="2" b="2"/>
          <a:stretch/>
        </p:blipFill>
        <p:spPr>
          <a:xfrm>
            <a:off x="3162891" y="8466"/>
            <a:ext cx="4315293" cy="6858001"/>
          </a:xfrm>
          <a:custGeom>
            <a:avLst/>
            <a:gdLst/>
            <a:ahLst/>
            <a:cxnLst/>
            <a:rect l="l" t="t" r="r" b="b"/>
            <a:pathLst>
              <a:path w="4925479" h="3364992">
                <a:moveTo>
                  <a:pt x="749362" y="0"/>
                </a:moveTo>
                <a:lnTo>
                  <a:pt x="4925479" y="0"/>
                </a:lnTo>
                <a:lnTo>
                  <a:pt x="4921868" y="209033"/>
                </a:lnTo>
                <a:cubicBezTo>
                  <a:pt x="4884554" y="1286766"/>
                  <a:pt x="4644496" y="2286187"/>
                  <a:pt x="4256422" y="3127175"/>
                </a:cubicBezTo>
                <a:lnTo>
                  <a:pt x="4134952" y="3364992"/>
                </a:lnTo>
                <a:lnTo>
                  <a:pt x="0" y="3364992"/>
                </a:lnTo>
                <a:lnTo>
                  <a:pt x="79008" y="3202330"/>
                </a:lnTo>
                <a:cubicBezTo>
                  <a:pt x="467082" y="2361343"/>
                  <a:pt x="707140" y="1361922"/>
                  <a:pt x="744454" y="284189"/>
                </a:cubicBezTo>
                <a:close/>
              </a:path>
            </a:pathLst>
          </a:custGeom>
        </p:spPr>
      </p:pic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CA17DEF4-6C5D-41C6-8D93-5C7CFD7AD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97136" cy="6858000"/>
          </a:xfrm>
          <a:custGeom>
            <a:avLst/>
            <a:gdLst>
              <a:gd name="connsiteX0" fmla="*/ 0 w 4397136"/>
              <a:gd name="connsiteY0" fmla="*/ 0 h 6858000"/>
              <a:gd name="connsiteX1" fmla="*/ 3599069 w 4397136"/>
              <a:gd name="connsiteY1" fmla="*/ 0 h 6858000"/>
              <a:gd name="connsiteX2" fmla="*/ 3634072 w 4397136"/>
              <a:gd name="connsiteY2" fmla="*/ 58977 h 6858000"/>
              <a:gd name="connsiteX3" fmla="*/ 4397136 w 4397136"/>
              <a:gd name="connsiteY3" fmla="*/ 3474189 h 6858000"/>
              <a:gd name="connsiteX4" fmla="*/ 3802221 w 4397136"/>
              <a:gd name="connsiteY4" fmla="*/ 6546415 h 6858000"/>
              <a:gd name="connsiteX5" fmla="*/ 3649466 w 4397136"/>
              <a:gd name="connsiteY5" fmla="*/ 6858000 h 6858000"/>
              <a:gd name="connsiteX6" fmla="*/ 0 w 439713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7136" h="6858000">
                <a:moveTo>
                  <a:pt x="0" y="0"/>
                </a:moveTo>
                <a:lnTo>
                  <a:pt x="3599069" y="0"/>
                </a:lnTo>
                <a:lnTo>
                  <a:pt x="3634072" y="58977"/>
                </a:lnTo>
                <a:cubicBezTo>
                  <a:pt x="4105532" y="933006"/>
                  <a:pt x="4397136" y="2140466"/>
                  <a:pt x="4397136" y="3474189"/>
                </a:cubicBezTo>
                <a:cubicBezTo>
                  <a:pt x="4397136" y="4641197"/>
                  <a:pt x="4173877" y="5711534"/>
                  <a:pt x="3802221" y="6546415"/>
                </a:cubicBezTo>
                <a:lnTo>
                  <a:pt x="3649466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22BBC5A3-5C8C-4FB9-AEFF-8778D2C98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86504" cy="6858000"/>
          </a:xfrm>
          <a:custGeom>
            <a:avLst/>
            <a:gdLst>
              <a:gd name="connsiteX0" fmla="*/ 0 w 4386504"/>
              <a:gd name="connsiteY0" fmla="*/ 0 h 6858000"/>
              <a:gd name="connsiteX1" fmla="*/ 3588437 w 4386504"/>
              <a:gd name="connsiteY1" fmla="*/ 0 h 6858000"/>
              <a:gd name="connsiteX2" fmla="*/ 3623440 w 4386504"/>
              <a:gd name="connsiteY2" fmla="*/ 58977 h 6858000"/>
              <a:gd name="connsiteX3" fmla="*/ 4386504 w 4386504"/>
              <a:gd name="connsiteY3" fmla="*/ 3474189 h 6858000"/>
              <a:gd name="connsiteX4" fmla="*/ 3791589 w 4386504"/>
              <a:gd name="connsiteY4" fmla="*/ 6546415 h 6858000"/>
              <a:gd name="connsiteX5" fmla="*/ 3638834 w 4386504"/>
              <a:gd name="connsiteY5" fmla="*/ 6858000 h 6858000"/>
              <a:gd name="connsiteX6" fmla="*/ 0 w 438650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6504" h="6858000">
                <a:moveTo>
                  <a:pt x="0" y="0"/>
                </a:moveTo>
                <a:lnTo>
                  <a:pt x="3588437" y="0"/>
                </a:lnTo>
                <a:lnTo>
                  <a:pt x="3623440" y="58977"/>
                </a:lnTo>
                <a:cubicBezTo>
                  <a:pt x="4094900" y="933006"/>
                  <a:pt x="4386504" y="2140466"/>
                  <a:pt x="4386504" y="3474189"/>
                </a:cubicBezTo>
                <a:cubicBezTo>
                  <a:pt x="4386504" y="4641197"/>
                  <a:pt x="4163245" y="5711534"/>
                  <a:pt x="3791589" y="6546415"/>
                </a:cubicBezTo>
                <a:lnTo>
                  <a:pt x="363883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D7538A-0C48-D6A9-AF87-510350528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634" y="254001"/>
            <a:ext cx="2239617" cy="636693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Valores De La UTEPDA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1800" b="1" i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Integridad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Innovación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Compromiso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Transparencia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b="1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 </a:t>
            </a:r>
            <a:r>
              <a:rPr lang="es-ES" sz="18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2000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s-ES" sz="21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BB917E8-D696-4787-96D6-521A9C42F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29">
            <a:extLst>
              <a:ext uri="{FF2B5EF4-FFF2-40B4-BE49-F238E27FC236}">
                <a16:creationId xmlns:a16="http://schemas.microsoft.com/office/drawing/2014/main" id="{39F4C545-E278-42ED-9B78-2EBA464444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4544568"/>
            <a:ext cx="341496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ítulo 12">
            <a:extLst>
              <a:ext uri="{FF2B5EF4-FFF2-40B4-BE49-F238E27FC236}">
                <a16:creationId xmlns:a16="http://schemas.microsoft.com/office/drawing/2014/main" id="{9F8301A3-58D2-A44F-9F69-2320D72F4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V="1">
            <a:off x="14173199" y="3200399"/>
            <a:ext cx="67733" cy="677332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03766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Misión   Mejorar las condiciones sociales económicas y medio ambientales de la implementación de proyectos de desarrollo agropecuario y forestal en comunidades con bajo poder adquisitivo y cuencas hidrográficas deterioradas</dc:title>
  <dc:creator>Karina Perez</dc:creator>
  <cp:lastModifiedBy>Karina Perez</cp:lastModifiedBy>
  <cp:revision>5</cp:revision>
  <cp:lastPrinted>2023-08-11T15:23:55Z</cp:lastPrinted>
  <dcterms:created xsi:type="dcterms:W3CDTF">2023-08-11T14:57:58Z</dcterms:created>
  <dcterms:modified xsi:type="dcterms:W3CDTF">2023-08-11T17:35:18Z</dcterms:modified>
</cp:coreProperties>
</file>